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100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85577-C971-4D8F-9B6A-3BD29ACDB0F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1E928-3CB1-4634-BBD8-80C2A316F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10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2846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AAA612-B420-4669-9E28-28C521F6F1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0787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05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20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81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448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" descr="cid:image001.png@01D07791.9C739C5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7787" y="123262"/>
            <a:ext cx="1232754" cy="559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7578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212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996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219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336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742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8824727-DE0E-48F2-8578-E2A4ECD3CEDF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9B3EB8-8362-49AB-9755-4BCF42BAF22E}" type="slidenum">
              <a:rPr lang="en-US" smtClean="0">
                <a:solidFill>
                  <a:srgbClr val="344068"/>
                </a:solidFill>
              </a:rPr>
              <a:pPr/>
              <a:t>‹#›</a:t>
            </a:fld>
            <a:endParaRPr lang="en-US" dirty="0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34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64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5181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3259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7570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(new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0493E53-05AA-AE4F-A3D1-2A5E8CB1D7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114719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13C"/>
                </a:solidFill>
                <a:latin typeface="Montserrat" pitchFamily="2" charset="77"/>
              </a:defRPr>
            </a:lvl1pPr>
          </a:lstStyle>
          <a:p>
            <a:fld id="{33D9E151-D7AC-5C45-B887-1AB16AE3E202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02357B3-E767-1849-909B-D7D59688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36762" y="6356350"/>
            <a:ext cx="53738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13C"/>
                </a:solidFill>
                <a:latin typeface="Montserrat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5E86E38-2CA0-4F4A-9EA5-4D85F466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21635" y="6356350"/>
            <a:ext cx="118886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13C"/>
                </a:solidFill>
                <a:latin typeface="Montserrat" pitchFamily="2" charset="77"/>
              </a:defRPr>
            </a:lvl1pPr>
          </a:lstStyle>
          <a:p>
            <a:fld id="{A8CBE8D7-570F-C840-A04A-D9D91C5805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604A1F-DB24-674E-80C3-7BD4E373672B}"/>
              </a:ext>
            </a:extLst>
          </p:cNvPr>
          <p:cNvSpPr>
            <a:spLocks/>
          </p:cNvSpPr>
          <p:nvPr userDrawn="1"/>
        </p:nvSpPr>
        <p:spPr>
          <a:xfrm>
            <a:off x="838195" y="1139133"/>
            <a:ext cx="4846320" cy="101709"/>
          </a:xfrm>
          <a:prstGeom prst="rect">
            <a:avLst/>
          </a:prstGeom>
          <a:gradFill flip="none" rotWithShape="1">
            <a:gsLst>
              <a:gs pos="100000">
                <a:srgbClr val="EB192C"/>
              </a:gs>
              <a:gs pos="0">
                <a:srgbClr val="EB192C">
                  <a:alpha val="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070AAA82-2448-834A-91D9-A133F46CCE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9743" t="78301"/>
          <a:stretch/>
        </p:blipFill>
        <p:spPr>
          <a:xfrm>
            <a:off x="9722224" y="5351928"/>
            <a:ext cx="2469776" cy="1474321"/>
          </a:xfrm>
          <a:prstGeom prst="rect">
            <a:avLst/>
          </a:prstGeom>
        </p:spPr>
      </p:pic>
      <p:sp>
        <p:nvSpPr>
          <p:cNvPr id="12" name="Title 11">
            <a:extLst>
              <a:ext uri="{FF2B5EF4-FFF2-40B4-BE49-F238E27FC236}">
                <a16:creationId xmlns:a16="http://schemas.microsoft.com/office/drawing/2014/main" id="{5EB8A65D-FA6D-BC47-BDEC-3AE01A824A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5" y="365125"/>
            <a:ext cx="10515600" cy="875717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 sz="3600">
                <a:ln>
                  <a:noFill/>
                </a:ln>
                <a:solidFill>
                  <a:srgbClr val="00589E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970570B-A07C-1840-973B-E6DF44085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213C"/>
                </a:solidFill>
                <a:latin typeface="Montserrat" pitchFamily="2" charset="77"/>
              </a:defRPr>
            </a:lvl1pPr>
            <a:lvl2pPr>
              <a:defRPr sz="1800">
                <a:solidFill>
                  <a:srgbClr val="00213C"/>
                </a:solidFill>
                <a:latin typeface="Montserrat" pitchFamily="2" charset="77"/>
              </a:defRPr>
            </a:lvl2pPr>
            <a:lvl3pPr>
              <a:defRPr sz="1600">
                <a:solidFill>
                  <a:srgbClr val="00213C"/>
                </a:solidFill>
                <a:latin typeface="Montserrat" pitchFamily="2" charset="77"/>
              </a:defRPr>
            </a:lvl3pPr>
            <a:lvl4pPr>
              <a:defRPr sz="1400">
                <a:solidFill>
                  <a:srgbClr val="00213C"/>
                </a:solidFill>
                <a:latin typeface="Montserrat" pitchFamily="2" charset="77"/>
              </a:defRPr>
            </a:lvl4pPr>
            <a:lvl5pPr>
              <a:defRPr sz="1200">
                <a:solidFill>
                  <a:srgbClr val="00213C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909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55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26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7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71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6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7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4727-DE0E-48F2-8578-E2A4ECD3CEDF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3EB8-8362-49AB-9755-4BCF42BA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0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8824727-DE0E-48F2-8578-E2A4ECD3CEDF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C9B3EB8-8362-49AB-9755-4BCF42BAF2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2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8824727-DE0E-48F2-8578-E2A4ECD3CEDF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C9B3EB8-8362-49AB-9755-4BCF42BAF22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62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6.png"/><Relationship Id="rId5" Type="http://schemas.openxmlformats.org/officeDocument/2006/relationships/hyperlink" Target="https://link.usps.com/2021/02/24/vehicles-video/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5C6624D-E4EA-48E6-A376-2137076E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869" y="344014"/>
            <a:ext cx="8362950" cy="581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048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57315-A254-4D08-A02D-DF79C1250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231" y="385894"/>
            <a:ext cx="10520035" cy="837203"/>
          </a:xfrm>
        </p:spPr>
        <p:txBody>
          <a:bodyPr>
            <a:normAutofit/>
          </a:bodyPr>
          <a:lstStyle/>
          <a:p>
            <a:r>
              <a:rPr lang="en-US" sz="5200" b="1" spc="0" dirty="0">
                <a:ln/>
                <a:solidFill>
                  <a:srgbClr val="0033CC"/>
                </a:solidFill>
                <a:latin typeface="Swiss 721 Roman" panose="020B0504020202020204" pitchFamily="34" charset="0"/>
              </a:rPr>
              <a:t>New Postal Vehicles</a:t>
            </a:r>
            <a:endParaRPr lang="en-US" sz="5200" dirty="0">
              <a:solidFill>
                <a:srgbClr val="0033CC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DDED89-54D8-4732-BD29-67EAB2A913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699" y="0"/>
            <a:ext cx="2219579" cy="146304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0384AF55-BFBA-4C5B-9F90-5251901A285C}"/>
              </a:ext>
            </a:extLst>
          </p:cNvPr>
          <p:cNvGrpSpPr/>
          <p:nvPr/>
        </p:nvGrpSpPr>
        <p:grpSpPr>
          <a:xfrm>
            <a:off x="9756494" y="5384560"/>
            <a:ext cx="2435506" cy="1473440"/>
            <a:chOff x="9756494" y="5384560"/>
            <a:chExt cx="2435506" cy="147344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AEEF8A6-0EDD-47F2-B33C-7E3C6FD2D434}"/>
                </a:ext>
              </a:extLst>
            </p:cNvPr>
            <p:cNvSpPr/>
            <p:nvPr/>
          </p:nvSpPr>
          <p:spPr>
            <a:xfrm>
              <a:off x="9880979" y="5384560"/>
              <a:ext cx="2311021" cy="9458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FA81D41-A997-4850-AF77-22E8F9774F1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56494" y="6330436"/>
              <a:ext cx="2435506" cy="527564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65C07A0-00A2-481E-AC09-B2AFE2425068}"/>
              </a:ext>
            </a:extLst>
          </p:cNvPr>
          <p:cNvSpPr/>
          <p:nvPr/>
        </p:nvSpPr>
        <p:spPr>
          <a:xfrm>
            <a:off x="6579310" y="2045774"/>
            <a:ext cx="542104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Postal Service has awarded a 10-year contract to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Oshkosh Defense to manufacture a new generation of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U.S-built delivery vehicles that will drive the most dramatic modernization of the USPS fleet in three decades.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historic investment is part of a soon-to-be-released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plan the Postal Service has developed to transform its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financial performance and customer service during the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next decade through significant investments in people, technology and infrastructure as it seeks to become the preferred delivery service provider for the American public.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 view the video, click on this link:   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https://link.usps.com/2021/02/24/vehicles-video/</a:t>
            </a: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D7ED72-C6D4-44E0-84F4-42584874A1C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1646" y="1756612"/>
            <a:ext cx="6169049" cy="457382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AA83415-977B-4D8A-8502-D6214E506C0C}"/>
              </a:ext>
            </a:extLst>
          </p:cNvPr>
          <p:cNvSpPr/>
          <p:nvPr/>
        </p:nvSpPr>
        <p:spPr>
          <a:xfrm>
            <a:off x="2841883" y="1269765"/>
            <a:ext cx="650823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wiss 721 Roman" panose="020B0504020202020204" pitchFamily="34" charset="0"/>
                <a:ea typeface="+mn-ea"/>
                <a:cs typeface="Arial" panose="020B0604020202020204" pitchFamily="34" charset="0"/>
              </a:rPr>
              <a:t>Coming Soon to Your Neighborhood 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wiss 721 Roman" panose="020B05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394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86B9D1D-9925-41F0-819D-0BE5647CFFBA}" vid="{031E5C72-D7B8-40EA-95C2-520B95B430BA}"/>
    </a:ext>
  </a:extLst>
</a:theme>
</file>

<file path=ppt/theme/theme2.xml><?xml version="1.0" encoding="utf-8"?>
<a:theme xmlns:a="http://schemas.openxmlformats.org/drawingml/2006/main" name="Retrospec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stom 1">
      <a:majorFont>
        <a:latin typeface="Lucida Handwriting"/>
        <a:ea typeface=""/>
        <a:cs typeface=""/>
      </a:majorFont>
      <a:minorFont>
        <a:latin typeface="Arial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45</TotalTime>
  <Words>118</Words>
  <Application>Microsoft Office PowerPoint</Application>
  <PresentationFormat>Widescreen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Lucida Handwriting</vt:lpstr>
      <vt:lpstr>Montserrat</vt:lpstr>
      <vt:lpstr>Swiss 721 Roman</vt:lpstr>
      <vt:lpstr>Office Theme</vt:lpstr>
      <vt:lpstr>Retrospect</vt:lpstr>
      <vt:lpstr>PowerPoint Presentation</vt:lpstr>
      <vt:lpstr>New Postal Vehicles</vt:lpstr>
    </vt:vector>
  </TitlesOfParts>
  <Company>US Postal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Barger, Sharon A - Washington, DC</dc:creator>
  <cp:lastModifiedBy>Barger, Sharon A - Washington, DC</cp:lastModifiedBy>
  <cp:revision>2</cp:revision>
  <dcterms:created xsi:type="dcterms:W3CDTF">2021-03-01T22:45:49Z</dcterms:created>
  <dcterms:modified xsi:type="dcterms:W3CDTF">2021-03-04T21:12:27Z</dcterms:modified>
</cp:coreProperties>
</file>